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120" d="100"/>
          <a:sy n="120" d="100"/>
        </p:scale>
        <p:origin x="928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x-none" altLang="zh-TW" smtClean="0"/>
              <a:t> </a:t>
            </a:r>
            <a:r>
              <a:rPr kumimoji="1" lang="zh-TW" altLang="x-none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0004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5683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92774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按一下以編輯母片標</a:t>
            </a:r>
            <a:endParaRPr kumimoji="1"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6" name="圖片 5" descr="章節底圖-無字2.jpg"/>
          <p:cNvPicPr>
            <a:picLocks noChangeAspect="1"/>
          </p:cNvPicPr>
          <p:nvPr userDrawn="1"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9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0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6480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1380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7272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533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386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840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135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1038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353" y="-14705"/>
            <a:ext cx="9719352" cy="687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6" y="584791"/>
            <a:ext cx="8678808" cy="494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6" y="701715"/>
            <a:ext cx="8678808" cy="47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4" y="727280"/>
            <a:ext cx="8678808" cy="466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0" y="654726"/>
            <a:ext cx="8678808" cy="48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9" y="694614"/>
            <a:ext cx="8678808" cy="47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31" y="670157"/>
            <a:ext cx="8678808" cy="4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3" y="653137"/>
            <a:ext cx="8678808" cy="481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8" y="626014"/>
            <a:ext cx="8678808" cy="486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8" y="663651"/>
            <a:ext cx="8678808" cy="47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8" y="662299"/>
            <a:ext cx="8678808" cy="479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7" y="414670"/>
            <a:ext cx="8777217" cy="501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8" y="671469"/>
            <a:ext cx="8678808" cy="47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8" y="654271"/>
            <a:ext cx="8678808" cy="48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8" y="658489"/>
            <a:ext cx="8678808" cy="48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8" y="682592"/>
            <a:ext cx="8678808" cy="475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8" y="626014"/>
            <a:ext cx="8467348" cy="486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8" y="763456"/>
            <a:ext cx="8467348" cy="459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7" y="1036485"/>
            <a:ext cx="8777217" cy="376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1" y="127590"/>
            <a:ext cx="7959816" cy="571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05" y="176308"/>
            <a:ext cx="6188453" cy="65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98" y="176308"/>
            <a:ext cx="5445466" cy="65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1" y="744279"/>
            <a:ext cx="8594214" cy="454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5" y="1220113"/>
            <a:ext cx="8818403" cy="382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5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2" y="147674"/>
            <a:ext cx="8996128" cy="608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0</Words>
  <Application>Microsoft Macintosh PowerPoint</Application>
  <PresentationFormat>如螢幕大小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9" baseType="lpstr">
      <vt:lpstr>Calibri</vt:lpstr>
      <vt:lpstr>新細明體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Microsoft Office 使用者</cp:lastModifiedBy>
  <cp:revision>15</cp:revision>
  <dcterms:created xsi:type="dcterms:W3CDTF">2019-07-18T05:58:49Z</dcterms:created>
  <dcterms:modified xsi:type="dcterms:W3CDTF">2020-07-09T03:54:01Z</dcterms:modified>
</cp:coreProperties>
</file>