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>
        <p:scale>
          <a:sx n="120" d="100"/>
          <a:sy n="120" d="100"/>
        </p:scale>
        <p:origin x="928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x-none" altLang="zh-TW" smtClean="0"/>
              <a:t> </a:t>
            </a:r>
            <a:r>
              <a:rPr kumimoji="1" lang="zh-TW" altLang="x-none" smtClean="0"/>
              <a:t>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0004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5683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92774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按一下以編輯母片標</a:t>
            </a:r>
            <a:endParaRPr kumimoji="1"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6" name="圖片 5" descr="章節底圖-無字2.jpg"/>
          <p:cNvPicPr>
            <a:picLocks noChangeAspect="1"/>
          </p:cNvPicPr>
          <p:nvPr userDrawn="1"/>
        </p:nvPicPr>
        <p:blipFill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99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0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6480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1380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7272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7533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3865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1840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3135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1038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353" y="-14705"/>
            <a:ext cx="9719351" cy="687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1"/>
            <a:ext cx="9698555" cy="6857998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7" y="961462"/>
            <a:ext cx="8409306" cy="413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6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1"/>
            <a:ext cx="9698555" cy="6857998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7" y="927489"/>
            <a:ext cx="8409306" cy="420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7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1"/>
            <a:ext cx="9698555" cy="6857998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7" y="941206"/>
            <a:ext cx="8409306" cy="417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1"/>
            <a:ext cx="9698555" cy="6857998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7" y="872247"/>
            <a:ext cx="8409306" cy="431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4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1"/>
            <a:ext cx="9698555" cy="6857998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7" y="970746"/>
            <a:ext cx="8409306" cy="412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0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1"/>
            <a:ext cx="9698555" cy="6857998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7" y="719628"/>
            <a:ext cx="8409306" cy="462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7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1"/>
            <a:ext cx="9698555" cy="6857998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7" y="997839"/>
            <a:ext cx="8409306" cy="406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7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1"/>
            <a:ext cx="9698555" cy="6857998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7" y="969104"/>
            <a:ext cx="8409306" cy="412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1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1"/>
            <a:ext cx="9698555" cy="6857998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7" y="828303"/>
            <a:ext cx="8409306" cy="440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1"/>
            <a:ext cx="9698555" cy="6857998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7" y="963538"/>
            <a:ext cx="8409306" cy="413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1"/>
            <a:ext cx="9698555" cy="6857998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7" y="659218"/>
            <a:ext cx="8409306" cy="474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1"/>
            <a:ext cx="9698555" cy="6857998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7" y="898422"/>
            <a:ext cx="8409306" cy="426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8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1"/>
            <a:ext cx="9698555" cy="6857998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7" y="897119"/>
            <a:ext cx="8409306" cy="426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1"/>
            <a:ext cx="9698555" cy="6857998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7" y="858886"/>
            <a:ext cx="8409306" cy="434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1"/>
            <a:ext cx="9698555" cy="6857998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7" y="868893"/>
            <a:ext cx="8409306" cy="432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7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1"/>
            <a:ext cx="9698555" cy="6857998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7" y="791997"/>
            <a:ext cx="8409306" cy="447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1"/>
            <a:ext cx="9698555" cy="6857998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7" y="958776"/>
            <a:ext cx="8409306" cy="414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1"/>
            <a:ext cx="9698555" cy="6857998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7" y="936590"/>
            <a:ext cx="8409306" cy="418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6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1"/>
            <a:ext cx="9698555" cy="6857998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7" y="830714"/>
            <a:ext cx="8409306" cy="440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4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1"/>
            <a:ext cx="9698555" cy="6857998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7" y="960042"/>
            <a:ext cx="8409306" cy="414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8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1"/>
            <a:ext cx="9698555" cy="6857998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7" y="891626"/>
            <a:ext cx="8409306" cy="42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1"/>
            <a:ext cx="9698555" cy="6857998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7" y="704548"/>
            <a:ext cx="8409306" cy="465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1"/>
            <a:ext cx="9698555" cy="6857998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50" y="954077"/>
            <a:ext cx="8409306" cy="417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7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1"/>
            <a:ext cx="9698555" cy="6857998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7" y="858812"/>
            <a:ext cx="8409306" cy="434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8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1"/>
            <a:ext cx="9698555" cy="6857998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7" y="973697"/>
            <a:ext cx="8409306" cy="411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1"/>
            <a:ext cx="9698555" cy="6857998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7" y="757314"/>
            <a:ext cx="8409306" cy="454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9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1"/>
            <a:ext cx="9698555" cy="6857998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7" y="971767"/>
            <a:ext cx="8409306" cy="411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1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1"/>
            <a:ext cx="9698555" cy="6857998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7" y="913753"/>
            <a:ext cx="8409306" cy="423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9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1"/>
            <a:ext cx="9698555" cy="6857998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7" y="897664"/>
            <a:ext cx="8409306" cy="426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2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1"/>
            <a:ext cx="9698555" cy="6857998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7" y="857637"/>
            <a:ext cx="8409306" cy="43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3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1"/>
            <a:ext cx="9698555" cy="6857998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7" y="900144"/>
            <a:ext cx="8409306" cy="426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1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1"/>
            <a:ext cx="9698555" cy="6857998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7" y="874319"/>
            <a:ext cx="8409306" cy="431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0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1"/>
            <a:ext cx="9698555" cy="6857998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7" y="791740"/>
            <a:ext cx="8409306" cy="447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2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1"/>
            <a:ext cx="9698555" cy="6857998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7" y="720683"/>
            <a:ext cx="8409306" cy="462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0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1"/>
            <a:ext cx="9698555" cy="6857998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7" y="736895"/>
            <a:ext cx="8409306" cy="458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2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1"/>
            <a:ext cx="9698555" cy="6857998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7" y="907729"/>
            <a:ext cx="8409306" cy="424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2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1"/>
            <a:ext cx="9698555" cy="6857998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7" y="916618"/>
            <a:ext cx="8409306" cy="422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5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1"/>
            <a:ext cx="9698555" cy="6857998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7" y="927494"/>
            <a:ext cx="8409306" cy="420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7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0</Words>
  <Application>Microsoft Macintosh PowerPoint</Application>
  <PresentationFormat>如螢幕大小 (4:3)</PresentationFormat>
  <Paragraphs>0</Paragraphs>
  <Slides>39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3" baseType="lpstr">
      <vt:lpstr>Calibri</vt:lpstr>
      <vt:lpstr>新細明體</vt:lpstr>
      <vt:lpstr>Arial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mac</dc:creator>
  <cp:lastModifiedBy>Microsoft Office 使用者</cp:lastModifiedBy>
  <cp:revision>16</cp:revision>
  <dcterms:created xsi:type="dcterms:W3CDTF">2019-07-18T05:58:49Z</dcterms:created>
  <dcterms:modified xsi:type="dcterms:W3CDTF">2020-07-09T05:41:54Z</dcterms:modified>
</cp:coreProperties>
</file>