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20" d="100"/>
          <a:sy n="120" d="100"/>
        </p:scale>
        <p:origin x="92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x-none" altLang="zh-TW" smtClean="0"/>
              <a:t> </a:t>
            </a:r>
            <a:r>
              <a:rPr kumimoji="1" lang="zh-TW" altLang="x-none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5683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277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按一下以編輯母片標</a:t>
            </a:r>
            <a:endParaRPr kumimoji="1"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6" name="圖片 5" descr="章節底圖-無字2.jpg"/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48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1380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7272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533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8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84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x-none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35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x-none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x-none" smtClean="0"/>
              <a:t>按一下以編輯母片文字樣式</a:t>
            </a:r>
          </a:p>
          <a:p>
            <a:pPr lvl="1"/>
            <a:r>
              <a:rPr kumimoji="1" lang="zh-TW" altLang="x-none" smtClean="0"/>
              <a:t>第二層</a:t>
            </a:r>
          </a:p>
          <a:p>
            <a:pPr lvl="2"/>
            <a:r>
              <a:rPr kumimoji="1" lang="zh-TW" altLang="x-none" smtClean="0"/>
              <a:t>第三層</a:t>
            </a:r>
          </a:p>
          <a:p>
            <a:pPr lvl="3"/>
            <a:r>
              <a:rPr kumimoji="1" lang="zh-TW" altLang="x-none" smtClean="0"/>
              <a:t>第四層</a:t>
            </a:r>
          </a:p>
          <a:p>
            <a:pPr lvl="4"/>
            <a:r>
              <a:rPr kumimoji="1" lang="zh-TW" altLang="x-none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3F3C9-E40D-E644-A6F6-49C9BD23B208}" type="datetimeFigureOut">
              <a:rPr kumimoji="1" lang="zh-TW" altLang="en-US" smtClean="0"/>
              <a:t>2020/7/9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FA2F-B4C8-6A4A-865A-0AF380D7402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353" y="-14705"/>
            <a:ext cx="9719352" cy="68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5" y="633203"/>
            <a:ext cx="8758214" cy="464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" y="644666"/>
            <a:ext cx="8758214" cy="46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4" y="574158"/>
            <a:ext cx="8797167" cy="48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" y="736598"/>
            <a:ext cx="8758214" cy="44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" y="835432"/>
            <a:ext cx="8758214" cy="42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9" y="644666"/>
            <a:ext cx="8743505" cy="46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" y="672159"/>
            <a:ext cx="8758214" cy="45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9" y="616688"/>
            <a:ext cx="8726587" cy="48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" y="809289"/>
            <a:ext cx="8758214" cy="428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4" y="655299"/>
            <a:ext cx="8424969" cy="46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1" y="201488"/>
            <a:ext cx="8206377" cy="610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" y="489097"/>
            <a:ext cx="9030335" cy="48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3" y="595423"/>
            <a:ext cx="8848349" cy="51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9" y="584791"/>
            <a:ext cx="8856071" cy="47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8" y="595424"/>
            <a:ext cx="9167827" cy="48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3" y="446568"/>
            <a:ext cx="9059427" cy="516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4" y="818707"/>
            <a:ext cx="8883626" cy="472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7" y="584791"/>
            <a:ext cx="8767316" cy="46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5" y="552893"/>
            <a:ext cx="9006755" cy="514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" y="574157"/>
            <a:ext cx="9125696" cy="48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" y="552893"/>
            <a:ext cx="8908922" cy="48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211045"/>
            <a:ext cx="8497939" cy="64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7" y="563527"/>
            <a:ext cx="9086318" cy="47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9" y="754913"/>
            <a:ext cx="9091514" cy="47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1" y="563527"/>
            <a:ext cx="9080643" cy="478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" y="649570"/>
            <a:ext cx="8758214" cy="46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" y="791608"/>
            <a:ext cx="8758214" cy="43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" y="798677"/>
            <a:ext cx="8758214" cy="430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5" y="659219"/>
            <a:ext cx="8873138" cy="45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28" y="669443"/>
            <a:ext cx="8793979" cy="484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183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1"/>
          <a:stretch/>
        </p:blipFill>
        <p:spPr>
          <a:xfrm>
            <a:off x="0" y="264729"/>
            <a:ext cx="9399836" cy="59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1" y="188530"/>
            <a:ext cx="8825515" cy="59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5" y="143933"/>
            <a:ext cx="8933775" cy="58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1" y="231061"/>
            <a:ext cx="8891953" cy="528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4" y="243859"/>
            <a:ext cx="8742130" cy="507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979" y="0"/>
            <a:ext cx="9698557" cy="6857999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0" y="297712"/>
            <a:ext cx="8627852" cy="52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0</Words>
  <Application>Microsoft Macintosh PowerPoint</Application>
  <PresentationFormat>如螢幕大小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1" baseType="lpstr">
      <vt:lpstr>Calibri</vt:lpstr>
      <vt:lpstr>新細明體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使用者</cp:lastModifiedBy>
  <cp:revision>13</cp:revision>
  <dcterms:created xsi:type="dcterms:W3CDTF">2019-07-18T05:58:49Z</dcterms:created>
  <dcterms:modified xsi:type="dcterms:W3CDTF">2020-07-09T03:28:58Z</dcterms:modified>
</cp:coreProperties>
</file>