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x-none" altLang="zh-TW"/>
              <a:t> </a:t>
            </a:r>
            <a:r>
              <a:rPr kumimoji="1" lang="zh-TW" altLang="x-none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3F3C9-E40D-E644-A6F6-49C9BD23B208}" type="datetimeFigureOut">
              <a:rPr kumimoji="1" lang="zh-TW" altLang="en-US" smtClean="0"/>
              <a:t>2021/7/21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3F3C9-E40D-E644-A6F6-49C9BD23B208}" type="datetimeFigureOut">
              <a:rPr kumimoji="1" lang="zh-TW" altLang="en-US" smtClean="0"/>
              <a:t>2021/7/21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68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3F3C9-E40D-E644-A6F6-49C9BD23B208}" type="datetimeFigureOut">
              <a:rPr kumimoji="1" lang="zh-TW" altLang="en-US" smtClean="0"/>
              <a:t>2021/7/21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277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zh-TW" altLang="en-US" dirty="0"/>
              <a:t>按一下以編輯母片標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3F3C9-E40D-E644-A6F6-49C9BD23B208}" type="datetimeFigureOut">
              <a:rPr kumimoji="1" lang="zh-TW" altLang="en-US" smtClean="0"/>
              <a:t>2021/7/21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6" name="圖片 5" descr="章節底圖-無字2.jpg"/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3F3C9-E40D-E644-A6F6-49C9BD23B208}" type="datetimeFigureOut">
              <a:rPr kumimoji="1" lang="zh-TW" altLang="en-US" smtClean="0"/>
              <a:t>2021/7/21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3F3C9-E40D-E644-A6F6-49C9BD23B208}" type="datetimeFigureOut">
              <a:rPr kumimoji="1" lang="zh-TW" altLang="en-US" smtClean="0"/>
              <a:t>2021/7/21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48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3F3C9-E40D-E644-A6F6-49C9BD23B208}" type="datetimeFigureOut">
              <a:rPr kumimoji="1" lang="zh-TW" altLang="en-US" smtClean="0"/>
              <a:t>2021/7/21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38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3F3C9-E40D-E644-A6F6-49C9BD23B208}" type="datetimeFigureOut">
              <a:rPr kumimoji="1" lang="zh-TW" altLang="en-US" smtClean="0"/>
              <a:t>2021/7/21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272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3F3C9-E40D-E644-A6F6-49C9BD23B208}" type="datetimeFigureOut">
              <a:rPr kumimoji="1" lang="zh-TW" altLang="en-US" smtClean="0"/>
              <a:t>2021/7/21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533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386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3F3C9-E40D-E644-A6F6-49C9BD23B208}" type="datetimeFigureOut">
              <a:rPr kumimoji="1" lang="zh-TW" altLang="en-US" smtClean="0"/>
              <a:t>2021/7/21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84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3F3C9-E40D-E644-A6F6-49C9BD23B208}" type="datetimeFigureOut">
              <a:rPr kumimoji="1" lang="zh-TW" altLang="en-US" smtClean="0"/>
              <a:t>2021/7/21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35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01068E-CF08-964A-8E8F-B685E168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801" y="344216"/>
            <a:ext cx="4151939" cy="631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0</Words>
  <Application>Microsoft Macintosh PowerPoint</Application>
  <PresentationFormat>如螢幕大小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Microsoft Office User</cp:lastModifiedBy>
  <cp:revision>21</cp:revision>
  <dcterms:created xsi:type="dcterms:W3CDTF">2019-07-18T05:58:49Z</dcterms:created>
  <dcterms:modified xsi:type="dcterms:W3CDTF">2021-07-21T07:52:55Z</dcterms:modified>
</cp:coreProperties>
</file>