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5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5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04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>
            <a:extLst>
              <a:ext uri="{FF2B5EF4-FFF2-40B4-BE49-F238E27FC236}">
                <a16:creationId xmlns:a16="http://schemas.microsoft.com/office/drawing/2014/main" id="{B3995669-5125-BA41-A5F4-660C82219F54}"/>
              </a:ext>
            </a:extLst>
          </p:cNvPr>
          <p:cNvSpPr/>
          <p:nvPr userDrawn="1"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38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95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D8EA981-6E3A-7942-B46B-DA0B5E3A3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571" y="349250"/>
            <a:ext cx="54864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90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E560858-561A-B247-8A83-C5C047E0A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971" y="1841500"/>
            <a:ext cx="56896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88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701431D-BD98-3348-B4CF-37DD9F6B7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971" y="1784350"/>
            <a:ext cx="56896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36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31B4308-32DC-1D40-837A-CA7174C1E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721" y="1670050"/>
            <a:ext cx="56261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50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74F5D60-DA9E-7640-A9B6-77606D364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721" y="1676400"/>
            <a:ext cx="56261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64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5303222-F4BF-F743-A9F3-7EF85AFD1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821" y="1733550"/>
            <a:ext cx="5549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11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6827689-0A02-234B-B47D-CAEA2447E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421" y="1758950"/>
            <a:ext cx="56007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49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3377800-BF6B-5E4F-8C7C-A352712CF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071" y="1797050"/>
            <a:ext cx="56134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33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07CE264-EE9E-9346-A651-FE6D20943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071" y="1822450"/>
            <a:ext cx="56134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20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3F3A14A-CF73-274D-AB15-3C068204B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721" y="1758950"/>
            <a:ext cx="56261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4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347B0E2-F833-984C-9837-4FA87D570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090" y="501650"/>
            <a:ext cx="55372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1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51A9117-5E3E-534D-A1B1-9467E6F3E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178" y="1955800"/>
            <a:ext cx="56007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34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B0A01E9-7A6B-F347-A988-36370D44F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421" y="1955800"/>
            <a:ext cx="56007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28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89ABD37-3EFE-A944-86B3-BD5B6BE8C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421" y="1828800"/>
            <a:ext cx="56007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61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CA70457-2C22-CE48-91EA-89EE3026E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071" y="1917700"/>
            <a:ext cx="56134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00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CA5D5CB-4073-0E40-ADAC-AA60F7B8A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102" y="1879600"/>
            <a:ext cx="56134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60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1B5AAAF-D517-0142-BDB0-BBEEDF0C5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464" y="1739900"/>
            <a:ext cx="5715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42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BBBA9C6-F026-894F-BCCD-2201AE963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851" y="1797050"/>
            <a:ext cx="57150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94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3FCEC61-7BD9-374A-AA73-C5B505B80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321" y="1733550"/>
            <a:ext cx="5676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94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513C9FD-596A-2840-A89F-802B17ED8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321" y="1771650"/>
            <a:ext cx="56769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58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5DDF902-E61D-174A-8C74-71F2A0117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858" y="1816100"/>
            <a:ext cx="55626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2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F896B8B-04CB-E54F-9F04-CA1FC3204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121" y="311150"/>
            <a:ext cx="55753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97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37EA45E-6DD5-8D46-9E69-0F324051F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486" y="1822450"/>
            <a:ext cx="55626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40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6795EBA-ACA6-9B40-BF34-1910C43D7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071" y="1809750"/>
            <a:ext cx="56134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BEE3292-6D57-5D42-89F7-E44AB5E35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021" y="1790700"/>
            <a:ext cx="56515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99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3395707-DBC7-7144-9ED2-474876A23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021" y="1797050"/>
            <a:ext cx="56515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75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7042BB7-B2D8-634D-A63D-1F5B7BA0C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071" y="1695450"/>
            <a:ext cx="56134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87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354FF83-FA37-DD4F-9642-DEFC4AAB3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771" y="1809750"/>
            <a:ext cx="5588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16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3C18F20-572D-5E40-8EC6-E9258B21C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821" y="1790700"/>
            <a:ext cx="55499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78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610DF14-D448-2845-A524-178794A98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836" y="908050"/>
            <a:ext cx="55499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6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FC27BD0-069E-2945-81E1-11740CAF9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421" y="901700"/>
            <a:ext cx="56007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4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09CEBB2-7369-AB4E-974C-4D49C65EF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221" y="1250950"/>
            <a:ext cx="54991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84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5687A6B-ECA6-0749-B361-2D7998F45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909" y="200314"/>
            <a:ext cx="4957949" cy="650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5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620D2AB-C077-AC4C-B681-119737FB3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521" y="819150"/>
            <a:ext cx="55245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1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449AC28-A025-1C4D-8D4C-85E981E9D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521" y="952500"/>
            <a:ext cx="55245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42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0</Words>
  <Application>Microsoft Macintosh PowerPoint</Application>
  <PresentationFormat>如螢幕大小 (4:3)</PresentationFormat>
  <Paragraphs>0</Paragraphs>
  <Slides>36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</dc:creator>
  <cp:lastModifiedBy>Microsoft Office User</cp:lastModifiedBy>
  <cp:revision>28</cp:revision>
  <dcterms:created xsi:type="dcterms:W3CDTF">2019-07-18T05:58:49Z</dcterms:created>
  <dcterms:modified xsi:type="dcterms:W3CDTF">2021-07-21T11:22:56Z</dcterms:modified>
</cp:coreProperties>
</file>