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7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5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CB65F700-A93D-5F45-AEAA-9BD94FF3AE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0545FFA-BB70-6649-A553-C088AE487D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E696AA7-7BD0-0A46-8690-E764B3CFC1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EAD95-7E44-8A4A-8BD5-107B4C0BC39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38154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04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>
            <a:extLst>
              <a:ext uri="{FF2B5EF4-FFF2-40B4-BE49-F238E27FC236}">
                <a16:creationId xmlns:a16="http://schemas.microsoft.com/office/drawing/2014/main" id="{CE6C92C0-C21F-9B4E-A541-A63FAB18429E}"/>
              </a:ext>
            </a:extLst>
          </p:cNvPr>
          <p:cNvSpPr/>
          <p:nvPr userDrawn="1"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8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9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0EF252A-EAB4-7C4A-A09B-195034959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63" y="1952661"/>
            <a:ext cx="56007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1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2EA019C-6571-8B4C-930F-5FD97DECB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643" y="1848064"/>
            <a:ext cx="55499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2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B1F0C21-87CA-3A4A-8C56-CC4F1CBBF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242" y="2242906"/>
            <a:ext cx="5511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1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713DF35-0988-1943-8074-93CF9BDA5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596" y="2057043"/>
            <a:ext cx="55118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0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364FB93-CB90-3946-8D68-5384FB9A1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390" y="1960509"/>
            <a:ext cx="55626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28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799E89D-9BEF-C84B-9CAB-FC7BDA919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115" y="1921838"/>
            <a:ext cx="55626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11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929942B-CD3E-044E-99F1-038051A08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766" y="1946311"/>
            <a:ext cx="55753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8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52E0DAF-1859-8C4E-863C-63E01B4D4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116" y="1986837"/>
            <a:ext cx="55626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0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FB2CEBF-66CA-A040-8363-F1B944369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568" y="2114407"/>
            <a:ext cx="55626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1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8C976E2-D1A5-E24C-89F5-4E3FAE083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388" y="1524000"/>
            <a:ext cx="5473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921B4A6-CEA1-E64E-B218-B0628B9E0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614" y="1921267"/>
            <a:ext cx="56007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9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82D2632-63B4-2043-80A2-16799CD58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821" y="1187450"/>
            <a:ext cx="55499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5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B84326C-B0FE-1742-8BF5-7BBDB9515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21" y="1727200"/>
            <a:ext cx="55753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1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294C8AF-1945-5E48-9CA3-155B5670D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664" y="1746250"/>
            <a:ext cx="55626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1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42282FB-FCF7-E241-B0D4-3FCFABE6B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745" y="1803400"/>
            <a:ext cx="55626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5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3EE26AC-9A71-4C45-B38E-36F1942FD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040" y="1898293"/>
            <a:ext cx="55753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6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DB98A07-F464-824F-954E-E71817CBC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766" y="1855341"/>
            <a:ext cx="55753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06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0</Words>
  <Application>Microsoft Macintosh PowerPoint</Application>
  <PresentationFormat>如螢幕大小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Microsoft Office User</cp:lastModifiedBy>
  <cp:revision>25</cp:revision>
  <dcterms:created xsi:type="dcterms:W3CDTF">2019-07-18T05:58:49Z</dcterms:created>
  <dcterms:modified xsi:type="dcterms:W3CDTF">2021-07-21T08:27:52Z</dcterms:modified>
</cp:coreProperties>
</file>