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5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0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04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>
            <a:extLst>
              <a:ext uri="{FF2B5EF4-FFF2-40B4-BE49-F238E27FC236}">
                <a16:creationId xmlns:a16="http://schemas.microsoft.com/office/drawing/2014/main" id="{B3995669-5125-BA41-A5F4-660C82219F54}"/>
              </a:ext>
            </a:extLst>
          </p:cNvPr>
          <p:cNvSpPr/>
          <p:nvPr userDrawn="1"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38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95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C83555B-F768-AF42-8836-94B3FE4B4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914" y="1964790"/>
            <a:ext cx="56261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43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38D9D98-AC75-D143-B0C7-3E2BFF9A4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085" y="1881313"/>
            <a:ext cx="55245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84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DA46BDB-132F-CE47-B05F-135935128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066" y="1832581"/>
            <a:ext cx="5600700" cy="364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24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D2CC0B2-69F3-7E44-935F-C782565A7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259" y="2038564"/>
            <a:ext cx="56007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35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4EC606F-2F17-D74D-AE7D-6B096C1FC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762" y="2075165"/>
            <a:ext cx="56515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37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97D78A7-BA9C-D444-A31F-A4EEA2E52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854" y="2070314"/>
            <a:ext cx="56388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91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D821A18-6622-FE46-9BAE-C24718B75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954" y="1892300"/>
            <a:ext cx="55245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42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DA8B4D7-4347-DD47-9FDD-48AB71FD7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181" y="1871965"/>
            <a:ext cx="55245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32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7323417-1E81-E045-83F8-38BBBD345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204" y="1790700"/>
            <a:ext cx="56261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18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93C548C-243B-D643-A9E9-880C8FDFB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152" y="1771650"/>
            <a:ext cx="55753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0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0E81940-72C8-D247-9BC1-0AE62D968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35" y="1787917"/>
            <a:ext cx="55118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1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9210551-FF18-9D41-8E88-2EA7382FD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379" y="1530350"/>
            <a:ext cx="55372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49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982736A-FF16-6043-97A4-75D5F2366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406" y="1879243"/>
            <a:ext cx="556260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95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7AB7738-1FFF-1740-ADC7-24A18A39D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441" y="1848064"/>
            <a:ext cx="5613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1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94CE070-4677-0041-8052-9078F36AB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893" y="1880742"/>
            <a:ext cx="56134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35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B75B072-CADA-0D46-BE91-B510F62C2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967" y="1873250"/>
            <a:ext cx="5511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39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EC05476-59B8-AF47-AD45-75EE72019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406" y="1794838"/>
            <a:ext cx="55626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95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AEC4F7C-1A6B-CB4B-A905-7901CC87A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938" y="1849919"/>
            <a:ext cx="55626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05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8479DF2-2B92-564D-946C-FEDEDAFD3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014" y="1856270"/>
            <a:ext cx="55499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1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23AE5A9-7E76-F24A-A9F7-E9711CED2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471" y="1607692"/>
            <a:ext cx="55626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24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8403314-93B5-E64A-BC59-263010A9A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938" y="1639084"/>
            <a:ext cx="55626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41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447CD04-0E19-F045-94E4-421DB90FF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843" y="1391792"/>
            <a:ext cx="56515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82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0149284-28BE-9F4E-B120-7819B514A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468" y="1785492"/>
            <a:ext cx="56388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42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BD91011-48BB-FD46-90A8-06D6237BE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463" y="2627616"/>
            <a:ext cx="56261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76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46C91D0-43C1-E440-8238-D1D68C495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142" y="1422615"/>
            <a:ext cx="55880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27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2D73DE4-00F6-7A4C-885B-E4E0CC020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867" y="1463711"/>
            <a:ext cx="55880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23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CD52246-01CC-054F-A57B-61B574AFE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343" y="1033766"/>
            <a:ext cx="55245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31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645A013-4BE6-104E-BAA3-84443D947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995" y="1952090"/>
            <a:ext cx="56261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16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0</Words>
  <Application>Microsoft Macintosh PowerPoint</Application>
  <PresentationFormat>如螢幕大小 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</dc:creator>
  <cp:lastModifiedBy>Microsoft Office User</cp:lastModifiedBy>
  <cp:revision>24</cp:revision>
  <dcterms:created xsi:type="dcterms:W3CDTF">2019-07-18T05:58:49Z</dcterms:created>
  <dcterms:modified xsi:type="dcterms:W3CDTF">2021-07-21T09:21:20Z</dcterms:modified>
</cp:coreProperties>
</file>