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FCE5A-40F2-CC47-906C-CB71682CD3F1}" type="datetimeFigureOut">
              <a:rPr kumimoji="1" lang="zh-TW" altLang="en-US" smtClean="0"/>
              <a:t>2021/7/21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6145-A705-D245-84B1-81ECDD4A4A5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96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D6145-A705-D245-84B1-81ECDD4A4A5F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9085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5577BDBA-B0DB-B443-9015-1805955F1760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2F0AB4-6EF0-B746-AF57-0262D04E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644650"/>
            <a:ext cx="5613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7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C9CD70BF-D97E-384E-BEAB-5C4537AC020C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FEA4D8-93B9-664D-AFAC-F6949D8F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61" y="1784350"/>
            <a:ext cx="5562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DCBFBACF-F28E-A64E-894C-20F7A4147EB6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831CCA-C854-FF4B-8E50-7F28111B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28800"/>
            <a:ext cx="5562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2B68BBC5-837E-FE47-857F-E9BECB24315A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F1F23B-33E9-DF4B-AA21-6B50C489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09" y="1872894"/>
            <a:ext cx="5486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5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78B4996B-36A9-3545-BFE9-D868641EC2AC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5CE881-4793-074C-9B09-813186AC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84" y="1959939"/>
            <a:ext cx="55499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291BCD07-47A0-ED49-A1C3-77BA73DAC4ED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CE504A-B852-DF4C-BDFA-B3467B66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2131959"/>
            <a:ext cx="55499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2357D473-164D-B44D-B971-10DE1A18CB79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EA5018-6143-BD4D-89C2-7DB9C1F1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1862619"/>
            <a:ext cx="5537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FEA7F6BA-CC78-E048-A62C-7C864BA9E6E1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0A95CA-A843-394F-9943-30EC9A49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972638"/>
            <a:ext cx="5562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66006115-AC0E-8E45-A3B3-709D8981970A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9B525E-EC08-DD44-9078-BB935213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35364"/>
            <a:ext cx="5562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7A2C1267-2C3A-9D4B-8B3B-246C6DED20F1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17E072-A9B0-4A49-B041-1E1E6D0D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64" y="1644650"/>
            <a:ext cx="5562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>
            <a:extLst>
              <a:ext uri="{FF2B5EF4-FFF2-40B4-BE49-F238E27FC236}">
                <a16:creationId xmlns:a16="http://schemas.microsoft.com/office/drawing/2014/main" id="{AA027DD5-F2C6-414E-964B-85D2C4240A97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669FC3-4891-1A48-BAAA-D00891EA0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62" y="742950"/>
            <a:ext cx="5549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804EFA50-D5A8-CE4B-871E-DFB4028AF2CB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776039F-A5AF-6947-A5CC-668D0C8D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35150"/>
            <a:ext cx="55626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5C7243-75A0-8B4C-BD6E-0BC0BAE9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229" y="1854200"/>
            <a:ext cx="5562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B704D3-00D6-7947-9CBE-58D29067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34" y="1720850"/>
            <a:ext cx="5537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9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EF8E95D-9DA6-4D4B-890B-D98D44D3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83" y="1912491"/>
            <a:ext cx="558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0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6154E6-3ED1-8B42-A697-ADFF8740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90" y="1803400"/>
            <a:ext cx="5588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068A10-E922-A04E-AD57-2E5854E4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97050"/>
            <a:ext cx="55626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7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98C368-F328-EB46-AAA9-F2DB9849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03400"/>
            <a:ext cx="5562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E087F1-0CF2-BC45-A2E4-69D8698A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33" y="1790700"/>
            <a:ext cx="5549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E6B408-0BEE-7842-8CC4-18F53ADE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52600"/>
            <a:ext cx="5613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53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01593A-74C7-2648-B263-A24C6CF5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98" y="1921267"/>
            <a:ext cx="553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extLst>
              <a:ext uri="{FF2B5EF4-FFF2-40B4-BE49-F238E27FC236}">
                <a16:creationId xmlns:a16="http://schemas.microsoft.com/office/drawing/2014/main" id="{9C94C9F9-6830-474F-9257-BB1A14FBDC80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EA9E769-5048-F647-801B-48657034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039" y="304800"/>
            <a:ext cx="5486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D6F278-C18D-7144-B972-0CB9BD0A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35" y="1841500"/>
            <a:ext cx="5537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4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EF4CE1-DE48-D34E-A8F9-2804CA81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40" y="1835150"/>
            <a:ext cx="5600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5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8500CB-F29C-4547-87BC-3F0DCA3D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63" y="1847850"/>
            <a:ext cx="56007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3491FF-ABA4-DC41-9BF5-47F447E5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56" y="1841500"/>
            <a:ext cx="55753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6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CA4655-4D08-C94E-95C7-E2C95C62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85" y="2052192"/>
            <a:ext cx="55753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2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9797D8-8A2C-7140-9878-70F21EB2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74" y="1841500"/>
            <a:ext cx="5549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6FEEE7-9475-834C-9EA0-C8AB8A3A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85" y="1854200"/>
            <a:ext cx="55499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2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7E9B3B-390A-3A4D-9E17-A60F1E0F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03" y="1797050"/>
            <a:ext cx="5537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8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B7AF73F5-1F93-6649-82EE-F6342ED37A1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0188E1-9912-C34D-8F93-F08CE537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61" y="1917700"/>
            <a:ext cx="5537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4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2496F4F0-20A0-3443-A1C5-2732E9E357E5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3A04E9A-454F-1B40-9D12-813B1AC1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38" y="244185"/>
            <a:ext cx="55372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A0FD1619-68F3-6D4D-B225-E1008801814C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0B0778-63ED-E04C-870F-2CC51BCD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1676400"/>
            <a:ext cx="5537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D685A2E8-FE8C-2F4A-8ABE-A6F0E1C0DBD6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197BA91-B4D1-8241-8419-850E9DB3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08150"/>
            <a:ext cx="55753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E3536818-09BD-2646-9ADB-CE8A5A102977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5FE25E-B395-6944-B85B-E60DEF8D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840216"/>
            <a:ext cx="5575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8E4F000B-0201-7945-A713-058D23D7A60E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60B28C-8793-3242-8629-7F7EE45B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1435100"/>
            <a:ext cx="5537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DE7EEF9B-27DA-0443-BC53-4842B9C91860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AFBA95-498B-F44A-BC83-793EE9CA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638300"/>
            <a:ext cx="5549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8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</Words>
  <Application>Microsoft Macintosh PowerPoint</Application>
  <PresentationFormat>如螢幕大小 (4:3)</PresentationFormat>
  <Paragraphs>1</Paragraphs>
  <Slides>38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22</cp:revision>
  <dcterms:created xsi:type="dcterms:W3CDTF">2019-07-18T05:58:49Z</dcterms:created>
  <dcterms:modified xsi:type="dcterms:W3CDTF">2021-07-21T08:02:52Z</dcterms:modified>
</cp:coreProperties>
</file>