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43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04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角矩形 6">
            <a:extLst>
              <a:ext uri="{FF2B5EF4-FFF2-40B4-BE49-F238E27FC236}">
                <a16:creationId xmlns:a16="http://schemas.microsoft.com/office/drawing/2014/main" id="{B3995669-5125-BA41-A5F4-660C82219F54}"/>
              </a:ext>
            </a:extLst>
          </p:cNvPr>
          <p:cNvSpPr/>
          <p:nvPr userDrawn="1"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38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95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88D16E-E5CC-384F-9407-63F1862B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746250"/>
            <a:ext cx="55626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66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AAFC92B-6198-3E4E-997E-BEDC3592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1" y="1816100"/>
            <a:ext cx="56261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6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51213BC-4FDB-0345-8E24-E39CB15B7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1" y="1765300"/>
            <a:ext cx="5626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2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B18ABC4-77D1-AE4E-B56A-3360222A1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917700"/>
            <a:ext cx="556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36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29E4598-40CB-4E46-84C3-47533DC9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1" y="1898650"/>
            <a:ext cx="5626100" cy="306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920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9429FDE-A223-6A4F-9F89-6AA7E73B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721" y="1758950"/>
            <a:ext cx="56261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1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4AA36E6-5BB7-B04B-B249-BC6D74641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905000"/>
            <a:ext cx="558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36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58B115-EFC0-AB4E-886F-FAD4A5148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784350"/>
            <a:ext cx="55880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5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B8ECD78-765D-9844-91D6-7DFBCB142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847850"/>
            <a:ext cx="55880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45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B859556-2414-B647-A159-C299961D9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936750"/>
            <a:ext cx="5588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5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C0F469-A40E-C042-A943-D4E82E82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771650"/>
            <a:ext cx="5562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1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68953D6-88E8-2440-B918-8BFB0476A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1" y="1746250"/>
            <a:ext cx="56388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09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48268AC-9863-5940-9749-67FF23772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1" y="1885950"/>
            <a:ext cx="5638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93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D571D9F-2787-984E-9CD4-E8B3DCD0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911350"/>
            <a:ext cx="5562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2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606FC2-F9AA-9B41-B745-811EFF21B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66900"/>
            <a:ext cx="5562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1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F28853A-F282-1A4B-83D8-0FF574E71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790700"/>
            <a:ext cx="56007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2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0219FAB-EA1E-6341-A8F5-BF1AED7D9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21" y="1936750"/>
            <a:ext cx="56007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60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C0967DC-0D9C-0348-B7BD-EF99E6310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784350"/>
            <a:ext cx="5562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55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35734EA-D6D5-8C41-975F-6FCD4F836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917700"/>
            <a:ext cx="55626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74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8DF3D9C-48C9-4A4E-9C94-3B7960A62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1" y="1822450"/>
            <a:ext cx="55499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7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6D03DB2-1284-2F4E-AA08-BA331CE1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821" y="1733550"/>
            <a:ext cx="5549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7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EB6BFF-4307-7445-B018-C9776FEF7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1" y="1758950"/>
            <a:ext cx="56388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05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209779-4160-8B4C-9D99-B12F69925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09750"/>
            <a:ext cx="5562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00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12CD34-7783-D64E-9E0B-1B3A5B0C5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41500"/>
            <a:ext cx="55626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18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D19982F-82F8-5144-BEE5-45B9D984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1" y="1936750"/>
            <a:ext cx="56388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61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052ADBE-8627-D146-9B5D-2D9CA999E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1" y="1765300"/>
            <a:ext cx="56388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55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CCCCAB-EBB5-CF4B-9269-E32EEF74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879600"/>
            <a:ext cx="55880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30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5F4DB6-4184-FA4B-B3CC-78CBA7BBF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905000"/>
            <a:ext cx="558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16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60007E-C90E-4740-A109-654B15F01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61" y="1955800"/>
            <a:ext cx="55880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71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044D755-0C6D-B647-A712-F6BFD9F0E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790700"/>
            <a:ext cx="5588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8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F2509B-3493-DE47-BB7F-2DDDABDF1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879600"/>
            <a:ext cx="55753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04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44806C6-EBEE-B141-8AEA-545B22AA8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121" y="1765300"/>
            <a:ext cx="55753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5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522D836-1550-E54C-B1EF-B734A93EAF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371" y="1720850"/>
            <a:ext cx="56388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26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2DCBE2A-7EFD-774F-A536-FC52DDFB9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92300"/>
            <a:ext cx="55626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75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CBC758D-1305-CC4A-95D8-6B4F2F1BD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905000"/>
            <a:ext cx="5562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7107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84149B9-99F7-4B42-A8FD-88D33425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809750"/>
            <a:ext cx="55880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4739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0717440-1DC6-7C46-BF2D-B40843FA7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71" y="1739900"/>
            <a:ext cx="55880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286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D7084C-1CDB-3547-AC3F-2E442500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784350"/>
            <a:ext cx="55626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461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61E885E-2830-6942-A80D-44A522F7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803400"/>
            <a:ext cx="55626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00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2C791E1-69B7-E749-AFC1-737AD94FC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71" y="1822450"/>
            <a:ext cx="5511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064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EB0BD67-890D-2E4B-847A-3181438AF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871" y="1822450"/>
            <a:ext cx="5511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86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684CEFC-42E5-F94D-BE44-B2C6D89A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21" y="1752600"/>
            <a:ext cx="5524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7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9718F0-2BF4-324F-A91D-D4D46F9BF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521" y="1746250"/>
            <a:ext cx="5524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3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4926785-50EA-A046-B1A8-8824B0BB6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746250"/>
            <a:ext cx="56134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69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E934774-0AC1-F04A-A276-608CC16E2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071" y="1784350"/>
            <a:ext cx="56134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17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>
            <a:extLst>
              <a:ext uri="{FF2B5EF4-FFF2-40B4-BE49-F238E27FC236}">
                <a16:creationId xmlns:a16="http://schemas.microsoft.com/office/drawing/2014/main" id="{B7F1F518-1CA8-894B-991D-66824A127602}"/>
              </a:ext>
            </a:extLst>
          </p:cNvPr>
          <p:cNvSpPr/>
          <p:nvPr/>
        </p:nvSpPr>
        <p:spPr>
          <a:xfrm>
            <a:off x="2137024" y="200315"/>
            <a:ext cx="6801494" cy="6457371"/>
          </a:xfrm>
          <a:prstGeom prst="roundRect">
            <a:avLst>
              <a:gd name="adj" fmla="val 5423"/>
            </a:avLst>
          </a:prstGeom>
          <a:solidFill>
            <a:schemeClr val="bg1"/>
          </a:solidFill>
          <a:ln w="3175" cap="rnd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C056520-4F09-5D44-86E2-B382A21AE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471" y="1733550"/>
            <a:ext cx="5562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11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0</Words>
  <Application>Microsoft Macintosh PowerPoint</Application>
  <PresentationFormat>如螢幕大小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Microsoft Office User</cp:lastModifiedBy>
  <cp:revision>29</cp:revision>
  <dcterms:created xsi:type="dcterms:W3CDTF">2019-07-18T05:58:49Z</dcterms:created>
  <dcterms:modified xsi:type="dcterms:W3CDTF">2021-07-22T02:40:53Z</dcterms:modified>
</cp:coreProperties>
</file>