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2" r:id="rId31"/>
    <p:sldId id="286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6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21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B3995669-5125-BA41-A5F4-660C82219F54}"/>
              </a:ext>
            </a:extLst>
          </p:cNvPr>
          <p:cNvSpPr/>
          <p:nvPr userDrawn="1"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CDB795-8688-D94E-AC36-7848CE55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27200"/>
            <a:ext cx="5575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4F9B51-8EDC-F142-876D-65A50F87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60" y="309622"/>
            <a:ext cx="4835309" cy="62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2819F1-F700-2744-BCE7-6B00EF39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2057400"/>
            <a:ext cx="553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93B24B-4415-084A-8B1A-DF5DA3C2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187450"/>
            <a:ext cx="56134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9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45C060-FF2A-1743-A82B-FEA4C427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1727200"/>
            <a:ext cx="5537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2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2BBAC4-7A07-1142-82BC-32084308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816100"/>
            <a:ext cx="5588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9445A3-5854-6C4E-A5D6-F4DC5478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58950"/>
            <a:ext cx="5613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7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E37611-0264-BA42-87D2-B02AC7FA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39900"/>
            <a:ext cx="5613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6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740B27-CC40-7B43-B3C1-D603D93C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809750"/>
            <a:ext cx="5600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4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F758B8-04C3-9E4C-9CB4-25501EA38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784350"/>
            <a:ext cx="56007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FF2837-E820-4748-9807-252D8D2C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536700"/>
            <a:ext cx="56388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09ABC4-FEB6-E040-9521-112E7D25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46250"/>
            <a:ext cx="5575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0657A1-F9C7-724E-A60A-69F3B0CC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65300"/>
            <a:ext cx="55753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53598B-2409-C44C-9B58-65F9C0DF8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803400"/>
            <a:ext cx="5588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1959F8-E331-914C-9DFB-EE48D927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42" y="1975170"/>
            <a:ext cx="5549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A15197-5013-F142-AF06-8DFD1143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828800"/>
            <a:ext cx="5549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8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5FA0D8-EFCE-B54A-BCEA-28A6F3FE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1818673"/>
            <a:ext cx="553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7C3EFD-E795-0A40-8432-54449D376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867221"/>
            <a:ext cx="56388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8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C387F3-0B1A-9B4E-9E6A-7BCA2334D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71" y="1900096"/>
            <a:ext cx="5638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BCF0DB-BAED-3247-81E4-DC4BA394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39900"/>
            <a:ext cx="5613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29C3C8-DB86-E14B-BBB1-7DB39E40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1" y="1727200"/>
            <a:ext cx="5537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7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CF50DB-7CD9-7C4D-A742-36F21977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95" y="2044700"/>
            <a:ext cx="5638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6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E94C7E-E4DB-6E4C-A199-B1F0CEEB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44" y="2129741"/>
            <a:ext cx="553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0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5033DB-9DED-5E42-A7BF-0F4D4EA9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1" y="1932972"/>
            <a:ext cx="5524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A0A598-5F89-184F-963F-CBA36A7B6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96" y="1828800"/>
            <a:ext cx="5524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30D046-5651-244B-A130-42AC585A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117600"/>
            <a:ext cx="5588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1378B03-F6A8-A941-BA63-4522B5A9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577850"/>
            <a:ext cx="55626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A814E8-2335-B642-BEBF-5091B150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1" y="1168400"/>
            <a:ext cx="5524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0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3B5A70-2948-2E4D-89C9-2848E94A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619250"/>
            <a:ext cx="5562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D4FFE2-78D5-EB4C-87F0-54A7CED7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01800"/>
            <a:ext cx="5562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758518-2B17-014C-80A3-F4CC40D3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49143"/>
            <a:ext cx="55753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3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Macintosh PowerPoint</Application>
  <PresentationFormat>如螢幕大小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27</cp:revision>
  <dcterms:created xsi:type="dcterms:W3CDTF">2019-07-18T05:58:49Z</dcterms:created>
  <dcterms:modified xsi:type="dcterms:W3CDTF">2021-07-21T09:45:30Z</dcterms:modified>
</cp:coreProperties>
</file>