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208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id="{B3995669-5125-BA41-A5F4-660C82219F54}"/>
              </a:ext>
            </a:extLst>
          </p:cNvPr>
          <p:cNvSpPr/>
          <p:nvPr userDrawn="1"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F8DE366-3078-4B49-9C56-3256C551E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193" y="1874157"/>
            <a:ext cx="56007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A4C43F3-941E-884C-99E2-23BA0C57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421" y="1880507"/>
            <a:ext cx="5600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5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C05A7DB-4C36-AF44-9AF5-A41974485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071" y="1771650"/>
            <a:ext cx="56134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09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BB2D519-393E-5548-ABBD-74A95671F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21" y="1879600"/>
            <a:ext cx="56007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9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D871C2D-6FAC-B84E-B731-586AE410C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65" y="1908628"/>
            <a:ext cx="56007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0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D70312-1D1A-8244-AFE8-8BC2F1DC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493" y="1831522"/>
            <a:ext cx="56261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6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DE88278-103B-3142-8ECC-3F8B63C5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236" y="1809750"/>
            <a:ext cx="5626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FAEF9EF-FBBA-CA48-AF74-254CA823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07" y="1831522"/>
            <a:ext cx="55753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8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BB4E556-19B1-FA48-8721-3AF771646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693" y="1743529"/>
            <a:ext cx="5575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8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02B3AEC-72D8-BD4A-A09E-AA9D6BBEA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43" y="1810657"/>
            <a:ext cx="5511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1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6D7E75F-ACEE-344C-B066-069B02F9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329" y="762000"/>
            <a:ext cx="5613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232D40B-E0F2-F346-99FC-8423C4AFD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21" y="1631950"/>
            <a:ext cx="56007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7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E26318-0C78-2B4F-9EC5-DF515C011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873250"/>
            <a:ext cx="56134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1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11A2BB9-352E-174B-B5B1-D486F817C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71" y="1014185"/>
            <a:ext cx="55118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8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7AFFFD7-9716-8E4C-A5F4-027381440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521" y="236185"/>
            <a:ext cx="5320671" cy="64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1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99B816-E61E-834D-B3FB-1CE6D43248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90412" y="1085850"/>
            <a:ext cx="5494718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828949B-61D7-4441-A163-A8D2AA4CE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958522"/>
            <a:ext cx="56134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3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AB1AF46-2DD2-A347-B7A8-FC7268D4E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21" y="1953078"/>
            <a:ext cx="55753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8EC63B6-FC70-EE41-A918-3C5ACFE73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21" y="1941285"/>
            <a:ext cx="55753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0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0</Words>
  <Application>Microsoft Macintosh PowerPoint</Application>
  <PresentationFormat>如螢幕大小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User</cp:lastModifiedBy>
  <cp:revision>28</cp:revision>
  <dcterms:created xsi:type="dcterms:W3CDTF">2019-07-18T05:58:49Z</dcterms:created>
  <dcterms:modified xsi:type="dcterms:W3CDTF">2021-07-21T10:17:55Z</dcterms:modified>
</cp:coreProperties>
</file>