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61" r:id="rId19"/>
    <p:sldId id="262" r:id="rId20"/>
  </p:sldIdLst>
  <p:sldSz cx="9144000" cy="6858000" type="overhead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83"/>
  </p:normalViewPr>
  <p:slideViewPr>
    <p:cSldViewPr snapToGrid="0">
      <p:cViewPr varScale="1">
        <p:scale>
          <a:sx n="167" d="100"/>
          <a:sy n="167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8003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1953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5207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2626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426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0803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7092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6708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57141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62037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4699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83234-8622-8747-9756-953CA77818D6}" type="datetimeFigureOut">
              <a:rPr kumimoji="1" lang="zh-TW" altLang="en-US" smtClean="0"/>
              <a:t>2022/7/29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5383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364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6C42EF3-BD03-A660-9499-EECF8D50C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295" y="1935480"/>
            <a:ext cx="7037410" cy="419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53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56C54C4-E998-A1AB-99C5-86694D28C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170" y="1988820"/>
            <a:ext cx="7157659" cy="361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64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72CE22E-AD58-6759-17E1-B73FAD087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957" y="1935480"/>
            <a:ext cx="7062086" cy="363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18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FF22F6B-3B0A-860B-3F3E-42C6655BB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209" y="1587860"/>
            <a:ext cx="6597581" cy="527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2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3B02CFC-D934-A0F4-272E-27EFA836F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90" y="1930764"/>
            <a:ext cx="7221219" cy="411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88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A4C5F0A-25AC-8048-E36C-B2A3FD64C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726" y="1988820"/>
            <a:ext cx="7104548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17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647DEC2-011D-1134-9337-E5FCB8912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576" y="1844040"/>
            <a:ext cx="6880848" cy="423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02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70D1819-B02D-70DC-1E6A-88B10F8F2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67" y="1897380"/>
            <a:ext cx="7316666" cy="430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69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E66A014-5939-D4A0-0A69-BB5E775DE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723" y="1958340"/>
            <a:ext cx="7236553" cy="420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67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74EE14C-32F4-1C77-D6B9-6323AE107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972" y="1965960"/>
            <a:ext cx="7330056" cy="398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43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3F506996-C5EE-09CB-B883-04001FF42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75" y="1927860"/>
            <a:ext cx="7287649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EE4714C-3D21-D365-F887-BC2C03060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73" y="1965960"/>
            <a:ext cx="7273653" cy="433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6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214B6C3-C3E1-884E-F194-5AE91F74B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55" y="1965960"/>
            <a:ext cx="7457289" cy="428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0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710854E-918E-1267-9D54-30616FCF4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991" y="1973580"/>
            <a:ext cx="7320017" cy="424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52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214572E-3750-C29B-8F28-0072DDF40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03" y="1988820"/>
            <a:ext cx="7289593" cy="429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08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37BF5AD-2F70-1914-76A2-6EAAB1A3B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430" y="1888192"/>
            <a:ext cx="7343140" cy="401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74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D7898E4-84A6-DC52-82A3-142FF391A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67" y="1927860"/>
            <a:ext cx="7382866" cy="419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38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81D7A57-81E5-5E71-439E-4FDBFEAF7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56" y="1958340"/>
            <a:ext cx="7281887" cy="433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94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0</Words>
  <Application>Microsoft Macintosh PowerPoint</Application>
  <PresentationFormat>投影片</PresentationFormat>
  <Paragraphs>0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User</dc:creator>
  <cp:lastModifiedBy>Microsoft Office User</cp:lastModifiedBy>
  <cp:revision>5</cp:revision>
  <dcterms:created xsi:type="dcterms:W3CDTF">2022-07-29T10:11:18Z</dcterms:created>
  <dcterms:modified xsi:type="dcterms:W3CDTF">2022-07-29T10:32:31Z</dcterms:modified>
</cp:coreProperties>
</file>