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3"/>
  </p:normalViewPr>
  <p:slideViewPr>
    <p:cSldViewPr snapToGrid="0">
      <p:cViewPr varScale="1">
        <p:scale>
          <a:sx n="167" d="100"/>
          <a:sy n="167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FE6847A-24F7-6D11-AFEF-E25C80C7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416" y="1531620"/>
            <a:ext cx="3357167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投影片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3</cp:revision>
  <dcterms:created xsi:type="dcterms:W3CDTF">2022-07-29T10:11:18Z</dcterms:created>
  <dcterms:modified xsi:type="dcterms:W3CDTF">2022-07-29T10:25:16Z</dcterms:modified>
</cp:coreProperties>
</file>