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3"/>
  </p:normalViewPr>
  <p:slideViewPr>
    <p:cSldViewPr snapToGrid="0">
      <p:cViewPr varScale="1">
        <p:scale>
          <a:sx n="167" d="100"/>
          <a:sy n="167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003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1953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207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2626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26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803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09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6708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714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203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69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383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36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49C5BA6-551C-1533-78DA-9CCFCD3B9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44" y="1927860"/>
            <a:ext cx="7228312" cy="378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81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4589A91-1785-EBBA-256B-448415233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35" y="1640802"/>
            <a:ext cx="6628130" cy="470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57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1BECAFE-416B-BD1C-C066-3D9FBA371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75" y="1943100"/>
            <a:ext cx="721445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0EF3396-0B4A-6E32-5AAF-68E795CFA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" y="1917826"/>
            <a:ext cx="7301865" cy="396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7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2F19E1A-D786-E76B-7DE3-57BE39BD4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95" y="1917476"/>
            <a:ext cx="7293610" cy="44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4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05EB3CD-FD08-F97B-BAD0-11ABDB3A0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060" y="1607820"/>
            <a:ext cx="6771880" cy="48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6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8862C01-29CA-D8DC-6A76-B924FF2B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803607"/>
            <a:ext cx="7115175" cy="44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B59CEE8-8247-AFD5-102D-85FE07C2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89" y="1714500"/>
            <a:ext cx="7313622" cy="45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50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FA94487-86DB-D77D-EB27-ABDDAB97D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30" y="1945462"/>
            <a:ext cx="7317740" cy="42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8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039D8BB-C124-4694-9662-34E3C1798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45" y="1934204"/>
            <a:ext cx="7433310" cy="42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4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8609604-4738-6496-5559-411896B27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381" y="1788734"/>
            <a:ext cx="5843282" cy="49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6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09E9738-C35A-41B1-C12C-84CD882D4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16" y="1790700"/>
            <a:ext cx="7331168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9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A1701DC-4041-907A-1069-8F14C332A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09" y="1935480"/>
            <a:ext cx="7140382" cy="40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64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8C5374D-BB84-10C5-596B-EE2FFBB08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86" y="1948252"/>
            <a:ext cx="7223427" cy="40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83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6F04BD2-C457-4B41-0124-BBBEB3D67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17" y="1973580"/>
            <a:ext cx="7313965" cy="403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9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DCA5E97-30F2-8BFB-AC46-ED62D5F90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30" y="1920102"/>
            <a:ext cx="7317740" cy="409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77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0D53CC0-5B91-3C43-E71D-5F77913EA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90" y="1970748"/>
            <a:ext cx="7297420" cy="41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23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872F359-F2A4-649B-928B-FFFD8C9E7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983144"/>
            <a:ext cx="7150100" cy="3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34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51FC206-579E-0F96-1632-CF1611A9A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5" y="1972080"/>
            <a:ext cx="7001510" cy="37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16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8F8C06C-141B-6D3F-A390-745629A6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38" y="1935480"/>
            <a:ext cx="7311524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84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1A11476-8426-C5ED-ED10-D739D4BC1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90" y="1981200"/>
            <a:ext cx="728841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2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1DC6EF5-EE09-D3EE-4E94-556854EF8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98" y="1923621"/>
            <a:ext cx="7209203" cy="424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7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50F593C-6D14-47EB-4C41-CC7513BFD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64" y="1924147"/>
            <a:ext cx="7340472" cy="41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3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53E389B-AFAA-8468-3C82-223E0DD50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62" y="1920239"/>
            <a:ext cx="7234226" cy="41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1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E73AABF-8C74-BBA0-5847-D58290153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68" y="1897380"/>
            <a:ext cx="7311263" cy="41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0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550B617-FC52-2489-7272-0A79A27CF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49" y="1950720"/>
            <a:ext cx="7427571" cy="404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2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3E2C72A-E61E-1D8B-ACF2-F8000121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676" y="1562100"/>
            <a:ext cx="4538647" cy="51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3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7AD09BE-7B87-8907-8814-C17CEBA9B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055" y="1600200"/>
            <a:ext cx="4387889" cy="51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93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Macintosh PowerPoint</Application>
  <PresentationFormat>投影片</PresentationFormat>
  <Paragraphs>0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2</cp:revision>
  <dcterms:created xsi:type="dcterms:W3CDTF">2022-07-29T10:11:18Z</dcterms:created>
  <dcterms:modified xsi:type="dcterms:W3CDTF">2022-07-29T10:24:15Z</dcterms:modified>
</cp:coreProperties>
</file>