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259" r:id="rId41"/>
    <p:sldId id="260" r:id="rId42"/>
    <p:sldId id="261" r:id="rId43"/>
    <p:sldId id="262" r:id="rId44"/>
    <p:sldId id="263" r:id="rId45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5"/>
    <p:restoredTop sz="94683"/>
  </p:normalViewPr>
  <p:slideViewPr>
    <p:cSldViewPr snapToGrid="0">
      <p:cViewPr varScale="1">
        <p:scale>
          <a:sx n="167" d="100"/>
          <a:sy n="167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003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1953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207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2626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26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803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09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6708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714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203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69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383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36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9125FC0-D7CA-3A11-39B7-16A797958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959248"/>
            <a:ext cx="7406640" cy="421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3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73601E8-6102-EEE9-4E00-1049816EC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" y="1961830"/>
            <a:ext cx="7335520" cy="43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4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1217B08-B13E-A440-325F-B96395F39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70" y="1988820"/>
            <a:ext cx="7331059" cy="43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9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3771DAF-04AA-C6EA-616C-D41A5B4B5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32" y="1981200"/>
            <a:ext cx="7355135" cy="393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1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CF8BF99-A01C-A570-035A-2091A325C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08" y="1988820"/>
            <a:ext cx="7313183" cy="39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99E290D-8FA3-1490-F290-24BC64AE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90" y="1923394"/>
            <a:ext cx="7297420" cy="38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D4614EF-2DBD-1E8C-220C-A4080DE3E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39" y="1981200"/>
            <a:ext cx="7314321" cy="38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4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ABF6248-41FA-F0C0-2292-F800727CA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41" y="1943100"/>
            <a:ext cx="7295917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18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5D99D84-ED0B-1C8D-14E4-8B27CAC8A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35" y="1958340"/>
            <a:ext cx="7330530" cy="375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50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3671868-12D3-A43E-6BA3-48852E961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04" y="1981200"/>
            <a:ext cx="7114792" cy="369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6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0EB2957-5061-27B6-6D62-6892A3E14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74" y="1935480"/>
            <a:ext cx="7358852" cy="41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6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FDCC7D8-870D-9123-234A-004AA0E7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47" y="1981200"/>
            <a:ext cx="7241906" cy="373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6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B913477-96F0-6DB1-EC20-A9F89F4C2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78" y="1996440"/>
            <a:ext cx="7221044" cy="41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75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05B67B0-B68A-2675-A102-61A70120F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0" y="2021716"/>
            <a:ext cx="7388860" cy="37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84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3BA5389-2E5E-B41A-9440-8EE1064FF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1988820"/>
            <a:ext cx="7348220" cy="40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37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EA163A7-0028-DEEC-10A4-FBB50A2B6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" y="2017038"/>
            <a:ext cx="7273290" cy="391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67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347978A-5D4F-1732-A3AA-4457F71B1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65" y="1987640"/>
            <a:ext cx="7240270" cy="41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11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3B020C0-73F7-2373-64EE-8211F975B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64" y="2004060"/>
            <a:ext cx="7273871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6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D15FDCB-0200-FAEA-4D25-6E55BD9B4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35" y="1988820"/>
            <a:ext cx="7298129" cy="39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75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330B336-AFE7-6EE3-CD5E-FB0724F6D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38" y="1996440"/>
            <a:ext cx="7361324" cy="395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79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663F8DC-9E08-EA0F-AFE9-D6EE1A35C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72" y="2011680"/>
            <a:ext cx="7262456" cy="39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7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4C2E36F-2032-31C7-15EC-73176AA5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8" y="1988820"/>
            <a:ext cx="7177124" cy="42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33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02B9F73-DD32-8D6F-69EA-2AAA93FED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16" y="1973580"/>
            <a:ext cx="7259167" cy="36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82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E669023-B201-286C-455B-62AF07593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14" y="1965960"/>
            <a:ext cx="7295171" cy="36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74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41129C8-8CDF-B0F0-F517-6168BA68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9" y="1943100"/>
            <a:ext cx="7402502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39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872694C-E108-4404-03D9-34F9D534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80" y="1988820"/>
            <a:ext cx="7236439" cy="40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7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48013B4-0B01-6F8B-BED8-955FAE22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29" y="1973580"/>
            <a:ext cx="7191141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05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45B8E8D-470B-69BB-BBD8-2FE5D057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19" y="1988820"/>
            <a:ext cx="7254361" cy="37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89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F958E87-4671-91FB-4E42-F14BD9F83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1989582"/>
            <a:ext cx="7376160" cy="40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65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5ECA166-A785-C944-F8A6-B2085E77C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15" y="1973580"/>
            <a:ext cx="7238969" cy="35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33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70A87A7-CFF6-4C6E-4E4C-53D4C650D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21" y="1973580"/>
            <a:ext cx="7240158" cy="41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60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1D25CE6-8E4B-825B-AE5E-12168D40C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70" y="1988820"/>
            <a:ext cx="7345259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9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5FECE33-B87D-909F-1868-1BF2424FC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28" y="1973580"/>
            <a:ext cx="7343744" cy="432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02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0E49458-D597-C4B7-A2FA-0B1D599DA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94" y="2011680"/>
            <a:ext cx="7293811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97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221EF86-B238-7874-780C-680E7CFF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30" y="1984118"/>
            <a:ext cx="7317740" cy="37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68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0FEB545-2D40-25A7-1607-6CD351623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50" y="2004060"/>
            <a:ext cx="7208299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46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30922C4-9EC0-2DCB-E385-C30E7FB4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0" y="1961534"/>
            <a:ext cx="7282180" cy="39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86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29FB311-E7A0-266B-9AC2-B2BE9D874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37" y="1965960"/>
            <a:ext cx="7230526" cy="40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0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B2B4F6F-BA1F-55AD-1F5A-B91B456F6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" y="1978586"/>
            <a:ext cx="7221220" cy="423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1354E1D-BBBB-A802-C675-83C66BE8C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0" y="1948496"/>
            <a:ext cx="7363460" cy="44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3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97C5809-30CA-5A5B-AA3B-86537A287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59" y="2034540"/>
            <a:ext cx="7272081" cy="46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3FD2632-88AD-CA8B-4F0C-9DF129FAB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74" y="1988820"/>
            <a:ext cx="7286452" cy="4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6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E910E9E-4075-08EB-D2C0-6E1EE19E3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54" y="1965960"/>
            <a:ext cx="7358491" cy="4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1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0</Words>
  <Application>Microsoft Macintosh PowerPoint</Application>
  <PresentationFormat>投影片</PresentationFormat>
  <Paragraphs>0</Paragraphs>
  <Slides>44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13</cp:revision>
  <dcterms:created xsi:type="dcterms:W3CDTF">2022-07-29T10:11:18Z</dcterms:created>
  <dcterms:modified xsi:type="dcterms:W3CDTF">2022-08-01T01:30:04Z</dcterms:modified>
</cp:coreProperties>
</file>