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9" r:id="rId20"/>
    <p:sldId id="260" r:id="rId21"/>
    <p:sldId id="277" r:id="rId22"/>
    <p:sldId id="278" r:id="rId23"/>
    <p:sldId id="279" r:id="rId24"/>
    <p:sldId id="280" r:id="rId25"/>
    <p:sldId id="261" r:id="rId26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3"/>
  </p:normalViewPr>
  <p:slideViewPr>
    <p:cSldViewPr snapToGrid="0">
      <p:cViewPr varScale="1">
        <p:scale>
          <a:sx n="167" d="100"/>
          <a:sy n="167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00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95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0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62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2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803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0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70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71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20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69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8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6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94F3D0D-C772-B0A4-E79D-69668653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52" y="1958340"/>
            <a:ext cx="7341496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7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5525A23-4638-FFE8-1469-0BCBA724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40" y="1981200"/>
            <a:ext cx="7273120" cy="37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8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310B505-95D8-9FD7-6F08-CE0E4499B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06" y="2019300"/>
            <a:ext cx="7374788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7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022209-7487-F29B-29F0-8FE4C2835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41" y="1935480"/>
            <a:ext cx="7428518" cy="41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1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A86D05D-D3A9-2962-AA27-F29EADF41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71" y="1973580"/>
            <a:ext cx="7280857" cy="42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63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EAAF705-9209-56D1-1F48-0893F0A7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94" y="1958340"/>
            <a:ext cx="7347212" cy="42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5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B21D83A-6E8B-027F-1727-C46F98DA3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1973624"/>
            <a:ext cx="7355840" cy="46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7F5EEAB-39C8-E1B9-C988-679BB509A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87" y="1950720"/>
            <a:ext cx="7312025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7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197DF4B-3019-03B1-FF4E-D2BF7570F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" y="1955991"/>
            <a:ext cx="7350760" cy="43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4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9A6C566-5D74-DBE2-9CF2-59C3BF105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1945260"/>
            <a:ext cx="7251700" cy="43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1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CCF1D0BE-0C62-114E-10AB-03387F7DF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51" y="1805940"/>
            <a:ext cx="7289498" cy="45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0FC2653-12CB-BC72-C32E-9D18A396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07" y="1943100"/>
            <a:ext cx="7408785" cy="444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8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101B8E4-7C93-C6DF-FC5B-034CADE16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40" y="2011680"/>
            <a:ext cx="7391119" cy="43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1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7A81D84-1CA6-A724-BC9C-53CDF264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00" y="1737360"/>
            <a:ext cx="7378199" cy="50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5953F87-8166-647B-8480-CE1EEBA2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58" y="1935480"/>
            <a:ext cx="7221084" cy="4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17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C4D4F3-C843-22D2-5457-FA7EB70E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" y="1810242"/>
            <a:ext cx="7350760" cy="49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83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27CB7F5-1C75-8146-9D9B-FF8712F6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0" y="1893754"/>
            <a:ext cx="7272020" cy="4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1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1AD4FBA-C394-334B-BC3E-1FC619CD6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1965960"/>
            <a:ext cx="7261412" cy="41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7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BFF6CD3-AB5A-1F54-F4A5-DB9318BF8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92" y="2011680"/>
            <a:ext cx="7202815" cy="40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8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802D26B-9385-A2BE-AB79-161F80AA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46" y="1973580"/>
            <a:ext cx="7308907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C9EAB26-4170-9C5D-D58D-AE5C2DB0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45" y="1965960"/>
            <a:ext cx="7289710" cy="43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82E43BD-5982-220C-47CD-B2C099A94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977794"/>
            <a:ext cx="7429500" cy="39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FB6E3A6-ACD7-B013-0425-B4B689C8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45" y="1988820"/>
            <a:ext cx="7270509" cy="40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1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07DBAD6-C2D1-FC2A-7CC8-4BF6CD68B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" y="1683674"/>
            <a:ext cx="7054850" cy="508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4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Macintosh PowerPoint</Application>
  <PresentationFormat>投影片</PresentationFormat>
  <Paragraphs>0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7</cp:revision>
  <dcterms:created xsi:type="dcterms:W3CDTF">2022-07-29T10:11:18Z</dcterms:created>
  <dcterms:modified xsi:type="dcterms:W3CDTF">2022-07-29T10:38:35Z</dcterms:modified>
</cp:coreProperties>
</file>