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5"/>
    <p:restoredTop sz="94683"/>
  </p:normalViewPr>
  <p:slideViewPr>
    <p:cSldViewPr snapToGrid="0">
      <p:cViewPr varScale="1">
        <p:scale>
          <a:sx n="167" d="100"/>
          <a:sy n="167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0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5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0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2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2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03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7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0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69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8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286B3C7-8E73-1CD7-095C-6CD28EA0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66" y="1676400"/>
            <a:ext cx="7322268" cy="49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DB817BB-C861-3893-AD14-7F44850B9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" y="1558822"/>
            <a:ext cx="6233160" cy="51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7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6E9B84-E18D-CC70-BA6B-E46A636DF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35" y="1653098"/>
            <a:ext cx="7085330" cy="48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BFDC5BB-1084-19DD-CCE5-9A35C2B8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12" y="1684020"/>
            <a:ext cx="7260576" cy="49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6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773B920-D440-DD16-2CA3-1F4C8EBB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0" y="1645920"/>
            <a:ext cx="7149440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5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8669275-E0DB-B906-491D-2775929C5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25" y="1568085"/>
            <a:ext cx="4314349" cy="52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7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1CA8F3-B0E1-272C-E3E9-E86400B92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4" y="1905000"/>
            <a:ext cx="719953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ACCBDCE-2A84-FCDB-416B-C7488F5E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17" y="1515328"/>
            <a:ext cx="3834765" cy="52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6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88AFDFA-8478-D467-4828-5281EA72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945" y="1523172"/>
            <a:ext cx="4402109" cy="52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0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F09B81-28DB-3400-6E4F-B3427C3BF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44" y="1905000"/>
            <a:ext cx="7231912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A3E5F6D-BC8B-6BF9-7E12-54399E6BB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64" y="1645920"/>
            <a:ext cx="6625271" cy="47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6DE3EF6-AD0D-49FD-2F85-F50C6ACA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12" y="2019300"/>
            <a:ext cx="7185975" cy="36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5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D1249DA-B260-2775-59FD-A5B685E8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35" y="1973580"/>
            <a:ext cx="729693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6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8D91106-EFC9-96E6-61D3-5BBA4639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75" y="1963342"/>
            <a:ext cx="7283450" cy="42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64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1DB8D1B-4826-E3A1-6F53-AD9C7834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0" y="1995394"/>
            <a:ext cx="7320280" cy="41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CAAF944-839B-0D48-8F21-EDE760AD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28" y="1550324"/>
            <a:ext cx="4036343" cy="52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0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374AB9F-E5F8-4852-7983-CB857EE7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89" y="1927860"/>
            <a:ext cx="7347021" cy="4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5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490BFE-1C9B-3870-86E5-E2A11FA0C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25" y="1523998"/>
            <a:ext cx="3900949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82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C7926ED-5E66-E492-6AEF-B05AAA2E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17" y="1756556"/>
            <a:ext cx="7264165" cy="45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8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86C1A54-F3CD-1400-2F24-02EE3DAF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06" y="1988820"/>
            <a:ext cx="7287788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6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36949E8-F3B5-546F-BDDD-51F51D7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52" y="1996440"/>
            <a:ext cx="7171295" cy="36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26D456-C533-6D5B-DE5A-9C861D17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7" y="1981200"/>
            <a:ext cx="73113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0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19F3C83-68AE-FB09-D8CF-232C7D19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20" y="1956244"/>
            <a:ext cx="7198360" cy="43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2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5A6AF0-44CA-8AC9-203D-D4DC2048E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05" y="1988820"/>
            <a:ext cx="7239390" cy="42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046066-72CD-445B-489A-18C66DA7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40" y="1582032"/>
            <a:ext cx="4979519" cy="51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8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1E5411-C4EB-E179-6E63-8C979B15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37" y="1729740"/>
            <a:ext cx="7153326" cy="48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0</Words>
  <Application>Microsoft Macintosh PowerPoint</Application>
  <PresentationFormat>投影片</PresentationFormat>
  <Paragraphs>0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14</cp:revision>
  <dcterms:created xsi:type="dcterms:W3CDTF">2022-07-29T10:11:18Z</dcterms:created>
  <dcterms:modified xsi:type="dcterms:W3CDTF">2022-08-01T01:37:49Z</dcterms:modified>
</cp:coreProperties>
</file>