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1"/>
    <p:restoredTop sz="94683"/>
  </p:normalViewPr>
  <p:slideViewPr>
    <p:cSldViewPr snapToGrid="0">
      <p:cViewPr varScale="1">
        <p:scale>
          <a:sx n="167" d="100"/>
          <a:sy n="167" d="100"/>
        </p:scale>
        <p:origin x="1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00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95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0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62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2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803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0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70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71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20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69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8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6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B558CE7-0288-EE8E-C9A3-DE85D28C0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06" y="1988820"/>
            <a:ext cx="7315387" cy="4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7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EA98DB4-EC4C-B7C0-F35C-DCAD1E0C7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70" y="1967900"/>
            <a:ext cx="7236460" cy="42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4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0C6AB25-952B-0169-B103-891513832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28" y="1988820"/>
            <a:ext cx="7184943" cy="42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4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006FC3-2D6B-310A-7390-C39BFC27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72" y="1950720"/>
            <a:ext cx="7277656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AC7497E-E9FA-15E7-ED1E-FCA373C3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17" y="1988820"/>
            <a:ext cx="7305965" cy="42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2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2330A4F-1462-A3A2-8795-C3CC0CAB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58" y="1607820"/>
            <a:ext cx="489208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4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C50691C-9D3B-15D5-D938-E1E8E6BB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83" y="1661160"/>
            <a:ext cx="4231034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94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BACFDEC-C921-7E00-47C9-1E4E8B4B9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86" y="1950720"/>
            <a:ext cx="7115828" cy="46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41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60016F2-8584-103E-CD80-9698E72FB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5" y="1876468"/>
            <a:ext cx="7308850" cy="456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57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64DEA43-6C52-FD33-E6C5-437119483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1895132"/>
            <a:ext cx="7172960" cy="44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5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3DC86DF3-64E1-D63B-5BE8-B1CCB691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80" y="2026920"/>
            <a:ext cx="7416640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5E59F6B-DEC0-9F96-2602-26D89979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49" y="1882140"/>
            <a:ext cx="7242702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6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81047A-C3BD-0BD0-F399-FAF1AE783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10" y="1943100"/>
            <a:ext cx="7190979" cy="41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0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D8AD334-E56E-67C2-EA72-91799E83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02" y="1973580"/>
            <a:ext cx="7367596" cy="39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6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35360E1-069A-BC74-9747-9FB3468F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13" y="1958340"/>
            <a:ext cx="7271973" cy="35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05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792AE33-D62D-695F-62AE-D54C28636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41" y="1943100"/>
            <a:ext cx="7228918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70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FF3B9D-1881-D048-D11D-BA2DB57E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83" y="2011680"/>
            <a:ext cx="7202634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36F7189-4842-9869-F487-9E67991C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68" y="1661160"/>
            <a:ext cx="6138264" cy="5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17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5606CC8-33A8-1D4B-93F0-B919BA0F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17" y="1905000"/>
            <a:ext cx="7134765" cy="43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8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543DF2E-6DAC-E8A9-7940-6D3EA1A0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87" y="1943100"/>
            <a:ext cx="7398625" cy="39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5883096-A225-FF4D-B033-4996C3A3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49" y="1973580"/>
            <a:ext cx="7151502" cy="40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7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A800CA8-27AC-9D40-64C0-72F8F85D2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05" y="1746252"/>
            <a:ext cx="7285990" cy="49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56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931B0A3-8488-877B-AE93-DACDFBCB2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19" y="1950720"/>
            <a:ext cx="7304562" cy="4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B1C85D0-D6CA-4F48-9CAB-9F3B14AF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52" y="1889760"/>
            <a:ext cx="7295896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9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3397048-FEF1-8B52-EEC2-95497C82B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53" y="1569720"/>
            <a:ext cx="6082093" cy="511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CCED681-7608-B68D-78AB-0D04D41A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91" y="1965960"/>
            <a:ext cx="7133617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9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E2C5017-65CB-5DD0-78E1-B432DDFD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28" y="1935480"/>
            <a:ext cx="7250144" cy="43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6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559651E-559D-3906-82DA-920D31D57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5" y="1969430"/>
            <a:ext cx="7197090" cy="42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7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1BF2598-5093-0CD3-B426-1851FC5A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42" y="1965960"/>
            <a:ext cx="7257115" cy="41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2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Macintosh PowerPoint</Application>
  <PresentationFormat>投影片</PresentationFormat>
  <Paragraphs>0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9</cp:revision>
  <dcterms:created xsi:type="dcterms:W3CDTF">2022-07-29T10:11:18Z</dcterms:created>
  <dcterms:modified xsi:type="dcterms:W3CDTF">2022-07-29T10:46:47Z</dcterms:modified>
</cp:coreProperties>
</file>