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5"/>
    <p:restoredTop sz="94683"/>
  </p:normalViewPr>
  <p:slideViewPr>
    <p:cSldViewPr snapToGrid="0">
      <p:cViewPr varScale="1">
        <p:scale>
          <a:sx n="167" d="100"/>
          <a:sy n="167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003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1953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5207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2626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26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0803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709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6708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5714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203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469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3234-8622-8747-9756-953CA77818D6}" type="datetimeFigureOut">
              <a:rPr kumimoji="1" lang="zh-TW" altLang="en-US" smtClean="0"/>
              <a:t>2022/8/1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2FF8-77A4-704A-8486-48E321DAA2D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383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36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DD0170F-B71F-B3F6-0E39-3EE80E0BD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83" y="1897380"/>
            <a:ext cx="7192434" cy="424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401AC75-A76B-A519-2F48-97AA11448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63" y="1943100"/>
            <a:ext cx="7230274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D0B7E6A-FE07-60A0-81AC-F04EFDE5E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1919216"/>
            <a:ext cx="7378700" cy="431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30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1ED446A-6D2E-6E3E-5029-D6307A044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1956350"/>
            <a:ext cx="7118350" cy="420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29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D42CAEE-CA85-B2F5-A967-61A2E9ABD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939" y="1569720"/>
            <a:ext cx="5726121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8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68CAF8D-1CCD-273B-5A29-EC957C83E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67" y="1943100"/>
            <a:ext cx="7032465" cy="36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45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91B8370-987A-952C-9DC2-C14F8FFC1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9" y="1965960"/>
            <a:ext cx="7319562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72DBFE2-E454-5BCD-708E-3B314E478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25" y="1982072"/>
            <a:ext cx="7245350" cy="39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7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201281E-DFD7-471C-C131-4D0AC3789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33" y="2011680"/>
            <a:ext cx="7281733" cy="39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72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1B75595-D003-EF75-06BC-90EB13B77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27" y="1965960"/>
            <a:ext cx="735394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7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D71E438-20A0-645C-AEA1-C8D708244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565" y="1627032"/>
            <a:ext cx="4624870" cy="51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6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2267B90-7D92-75E0-4DB4-7BC719A79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67" y="2004060"/>
            <a:ext cx="7151266" cy="40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0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08ED0BC-5735-B8AB-CA16-0133CB75C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90" y="2010812"/>
            <a:ext cx="7221220" cy="393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5AA4071-81CE-DAA5-0D4C-6304F1AC4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91" y="1943100"/>
            <a:ext cx="7115018" cy="41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29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8419AA6-6BC3-B32F-638C-6E861B3F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86" y="1950720"/>
            <a:ext cx="7290227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25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D9D4EA4-9948-2BAD-3D04-5D66FE970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5" y="1945256"/>
            <a:ext cx="7204710" cy="401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7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18A08DA-A391-8F03-7D0E-EA0357A3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13" y="1912620"/>
            <a:ext cx="7173573" cy="43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50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6F04153-4667-3C95-3917-7A065E52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79" y="1531620"/>
            <a:ext cx="6521841" cy="51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59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C702940-9D3F-110E-0B3C-26EC601D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806" y="1600200"/>
            <a:ext cx="3276388" cy="51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62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7BD2F3B-294B-6F1A-FD80-8A295D1D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19" y="1718436"/>
            <a:ext cx="5188701" cy="50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60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056587D-26F5-7666-A482-50D721A52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58" y="1965960"/>
            <a:ext cx="7224484" cy="41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4E079C-B0D9-7614-4C45-6220A3B6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956" y="1623060"/>
            <a:ext cx="4306087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78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7319B62-5467-BF80-58DE-CFAA40C3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99" y="1950720"/>
            <a:ext cx="7371401" cy="42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00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8421E54-9F47-B6EA-6323-D3F1474F2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1920240"/>
            <a:ext cx="71183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1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899E911-C2AB-1D71-1011-2D67ABAE5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05" y="1531620"/>
            <a:ext cx="6116189" cy="52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68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1E4B589-9AA6-4F9C-BEDF-5B0C0A997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97" y="1950720"/>
            <a:ext cx="7198606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65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D6D406B-073E-13FD-8676-6DE783FE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84" y="1958340"/>
            <a:ext cx="7285832" cy="427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80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2CF58E8-06D6-6BEE-1944-02EDD8CAD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262" y="1554798"/>
            <a:ext cx="4745476" cy="524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8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FEA358F-51A3-6318-3540-299E521AA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80" y="1958340"/>
            <a:ext cx="7274640" cy="40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11876F2-DDB2-388B-2758-00BCE368B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84" y="1905000"/>
            <a:ext cx="7322231" cy="39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2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24F70F8-6D44-C8C8-862E-B6438DF4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24" y="1981200"/>
            <a:ext cx="7414351" cy="441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8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8A30E42-E788-D966-6A08-93A3CB0B9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20" y="2000622"/>
            <a:ext cx="7274560" cy="42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7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BAE70A6-2B6A-BADE-D00C-4D07BE06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956356"/>
            <a:ext cx="7258050" cy="434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3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2B946AC-15B7-C5C5-11C2-A51FE14A7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324" y="1546860"/>
            <a:ext cx="394935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99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0</Words>
  <Application>Microsoft Macintosh PowerPoint</Application>
  <PresentationFormat>投影片</PresentationFormat>
  <Paragraphs>0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12</cp:revision>
  <dcterms:created xsi:type="dcterms:W3CDTF">2022-07-29T10:11:18Z</dcterms:created>
  <dcterms:modified xsi:type="dcterms:W3CDTF">2022-08-01T01:22:37Z</dcterms:modified>
</cp:coreProperties>
</file>