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9"/>
    <p:restoredTop sz="94683"/>
  </p:normalViewPr>
  <p:slideViewPr>
    <p:cSldViewPr snapToGrid="0">
      <p:cViewPr varScale="1">
        <p:scale>
          <a:sx n="167" d="100"/>
          <a:sy n="167" d="100"/>
        </p:scale>
        <p:origin x="1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003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95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207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62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26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803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09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70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714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20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69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38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36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FB59629-53BF-7553-5965-6E8324A3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56" y="1988820"/>
            <a:ext cx="7196688" cy="42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3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0CB7B8-735C-CB2F-8ADA-EDD83B43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" y="1938718"/>
            <a:ext cx="7414260" cy="44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3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BCF0ED1-C27A-3F99-1773-1DA4785B4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" y="1966914"/>
            <a:ext cx="7338060" cy="42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2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5B00AB0-FABF-BB93-342E-7D622FE05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94" y="1958340"/>
            <a:ext cx="7195012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24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F89B238-1E33-62A0-7A45-B1D56BB1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80" y="1929712"/>
            <a:ext cx="7279640" cy="42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0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CC1CE06-8280-5FD2-36B1-EBEBE222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71" y="1973580"/>
            <a:ext cx="7276857" cy="42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FE26E93-1972-A670-2D56-65BF6FE1A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23" y="1935480"/>
            <a:ext cx="7400153" cy="40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27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F4CF253-B6C4-5DEA-6576-A6C0BE9D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09" y="1950720"/>
            <a:ext cx="7264182" cy="39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9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ACA32D6-B573-7A1D-A9C6-AF50114D3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85" y="1635840"/>
            <a:ext cx="5039229" cy="504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4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E4820E6-4D70-87C5-4FBB-433FB7F89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615" y="1592580"/>
            <a:ext cx="3616769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1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5274297-0A30-9F92-45A0-5C721C86F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54" y="1630680"/>
            <a:ext cx="409529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D973D12-D983-4811-F7B0-9D76D7E48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27" y="1958340"/>
            <a:ext cx="7233146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29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522F255-6B5F-F453-96AF-3F2F1813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28" y="1988820"/>
            <a:ext cx="7166743" cy="431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14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750B98-FA18-435F-4775-117B9A462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0" y="1927160"/>
            <a:ext cx="7216140" cy="45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36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92FFE4D-E279-8522-742A-A00ECC339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70" y="1577582"/>
            <a:ext cx="5920659" cy="50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47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F5C7525-F1C6-45B9-D900-6F9CC372F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05" y="1902207"/>
            <a:ext cx="6879590" cy="451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7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D691A08-8BBD-7005-BFF0-083EDD12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16" y="1874520"/>
            <a:ext cx="7352367" cy="39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3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BB15EBD-421E-F725-69B6-F9B950EF3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23" y="1988820"/>
            <a:ext cx="7261154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120058B-F15A-4FD6-69FB-EED52D0D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97" y="1973580"/>
            <a:ext cx="7357605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4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FDF258F-1333-6717-8479-6BADFB076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543" y="1927860"/>
            <a:ext cx="7300913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1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060D288-179F-F89A-B80A-1764C81BC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56" y="1981200"/>
            <a:ext cx="7278688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3701DA7-B4FA-00FE-853D-D1484952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20" y="1965960"/>
            <a:ext cx="7230960" cy="41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8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33CD184-004A-2E81-0AAD-A1C823D9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69" y="1988820"/>
            <a:ext cx="7366262" cy="43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9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0</Words>
  <Application>Microsoft Macintosh PowerPoint</Application>
  <PresentationFormat>投影片</PresentationFormat>
  <Paragraphs>0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11</cp:revision>
  <dcterms:created xsi:type="dcterms:W3CDTF">2022-07-29T10:11:18Z</dcterms:created>
  <dcterms:modified xsi:type="dcterms:W3CDTF">2022-07-29T10:52:51Z</dcterms:modified>
</cp:coreProperties>
</file>